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12/29/2023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29.12.2023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29.12.2023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29.12.2023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2" Type="http://schemas.openxmlformats.org/officeDocument/2006/relationships/hyperlink" Target="https://mistral.ai/news/mixtral-of-expe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arxiv.org/abs/2106.09685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5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10316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4959178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47503" y="3640213"/>
            <a:ext cx="3829728" cy="143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16530</TotalTime>
  <Words>2551</Words>
  <Application>Microsoft Office PowerPoint</Application>
  <PresentationFormat>Widescreen</PresentationFormat>
  <Paragraphs>393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365</cp:revision>
  <dcterms:created xsi:type="dcterms:W3CDTF">2022-07-19T11:32:37Z</dcterms:created>
  <dcterms:modified xsi:type="dcterms:W3CDTF">2023-12-29T22:13:55Z</dcterms:modified>
</cp:coreProperties>
</file>